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dirty="0" smtClean="0"/>
              <a:t>Wave Plates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62000" y="2590800"/>
            <a:ext cx="7239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Birefringence of crystals can modify the Polarization State of light which is very useful in many applications. This type of optical components are called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birefringent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wave plates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685800" y="1219200"/>
            <a:ext cx="7391400" cy="236988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velocities of the extraordinary and ordinary rays through the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birefringent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materials vary inversely with their refractive indices. The difference in velocities gives rise to a phase difference when the two beams recombine. In the case of an incident linearly polarized beam this is given by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</a:t>
            </a:r>
            <a:r>
              <a:rPr lang="en-US" sz="2800" dirty="0" smtClean="0">
                <a:solidFill>
                  <a:srgbClr val="000000"/>
                </a:solidFill>
                <a:latin typeface="Symbol" pitchFamily="18" charset="2"/>
                <a:ea typeface="Times New Roman" pitchFamily="18" charset="0"/>
                <a:cs typeface="Arial" pitchFamily="34" charset="0"/>
              </a:rPr>
              <a:t>a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2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t(n</a:t>
            </a:r>
            <a:r>
              <a:rPr kumimoji="0" lang="en-US" sz="28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-n</a:t>
            </a:r>
            <a:r>
              <a:rPr kumimoji="0" lang="en-US" sz="28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)/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</a:rPr>
              <a:t>l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4038600"/>
            <a:ext cx="8991600" cy="175432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-phase difference;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t-thickness of wave plate;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en-US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n</a:t>
            </a:r>
            <a:r>
              <a:rPr kumimoji="0" lang="en-US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-refractive indices of extraordinary and ordinary rays respectively;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-wavelength.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At any specific wavelength the phase difference is governed by the thickness of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the wave plate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  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Half Wave Plate</a:t>
            </a:r>
            <a:endParaRPr lang="en-US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81000" y="1066800"/>
            <a:ext cx="8610600" cy="566308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half wave plate can be used to rotate the polarization state of a plane polarized light.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Suppose a plane-polarized wave is normally incident on a wave plate, and the plane of polarization is at an angle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</a:rPr>
              <a:t>q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  with respect to the optic axis. After passing through the plate, the original plane wave has been rotated through an angle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</a:rPr>
              <a:t>q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 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 half-wave plate is good in rotating the plane of polarization from a polarized laser to any other desired plane . To obtain horizontal polarization, simply place a half-wave plate in the beam with its axis 45° to the vertical.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 The 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ymbol" pitchFamily="18" charset="2"/>
                <a:ea typeface="Times New Roman" pitchFamily="18" charset="0"/>
                <a:cs typeface="Times New Roman" pitchFamily="18" charset="0"/>
              </a:rPr>
              <a:t>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/2 plates can also change left circularly polarized light into right circularly polarized light or vice versa.  The thickness of half wave plate is such that the phase difference is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ymbol" pitchFamily="18" charset="2"/>
                <a:ea typeface="Times New Roman" pitchFamily="18" charset="0"/>
                <a:cs typeface="Times New Roman" pitchFamily="18" charset="0"/>
              </a:rPr>
              <a:t>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/2  or certain multiple of 1/2-wavelength that is  (2n+1)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ymbol" pitchFamily="18" charset="2"/>
                <a:ea typeface="Times New Roman" pitchFamily="18" charset="0"/>
                <a:cs typeface="Times New Roman" pitchFamily="18" charset="0"/>
              </a:rPr>
              <a:t>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/2, </a:t>
            </a: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(n</a:t>
            </a:r>
            <a:r>
              <a:rPr lang="en-US" sz="3200" b="1" baseline="-300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lang="en-US" sz="32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-n</a:t>
            </a:r>
            <a:r>
              <a:rPr lang="en-US" sz="3200" b="1" baseline="-300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</a:t>
            </a:r>
            <a:r>
              <a:rPr lang="en-US" sz="32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lang="en-US" sz="32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</a:t>
            </a:r>
            <a:r>
              <a:rPr lang="en-US" sz="3200" b="1" dirty="0" smtClean="0">
                <a:solidFill>
                  <a:srgbClr val="000000"/>
                </a:solidFill>
                <a:latin typeface="Symbol" pitchFamily="18" charset="2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= </a:t>
            </a:r>
            <a:r>
              <a:rPr lang="en-US" sz="3200" b="1" dirty="0" smtClean="0">
                <a:solidFill>
                  <a:srgbClr val="000000"/>
                </a:solidFill>
                <a:latin typeface="Symbol" pitchFamily="18" charset="2"/>
                <a:ea typeface="Times New Roman" pitchFamily="18" charset="0"/>
                <a:cs typeface="Arial" pitchFamily="34" charset="0"/>
              </a:rPr>
              <a:t> l/2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Quarter Wave Plate</a:t>
            </a:r>
            <a:r>
              <a:rPr lang="en-US" sz="6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en-US" sz="6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685800" y="1676400"/>
            <a:ext cx="76962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Quarter wave plate are used to turn plane-polarized light into circularly polarized light .. We may do this by orienting an incident plane-polarized wave at 45° to the axis. The thickness of the quarter wave plate is such that the phase difference is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/4  or certain multiple of 1/4-wavelength (2n+1)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/4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		(</a:t>
            </a:r>
            <a:r>
              <a:rPr lang="en-US" sz="28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lang="en-US" sz="2800" b="1" baseline="-300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lang="en-US" sz="28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-n</a:t>
            </a:r>
            <a:r>
              <a:rPr lang="en-US" sz="2800" b="1" baseline="-300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</a:t>
            </a:r>
            <a:r>
              <a:rPr lang="en-US" sz="28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t</a:t>
            </a:r>
            <a:r>
              <a:rPr lang="en-US" sz="2800" b="1" dirty="0" smtClean="0">
                <a:solidFill>
                  <a:srgbClr val="000000"/>
                </a:solidFill>
                <a:latin typeface="Symbol" pitchFamily="18" charset="2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= </a:t>
            </a:r>
            <a:r>
              <a:rPr lang="en-US" sz="2800" b="1" dirty="0" smtClean="0">
                <a:solidFill>
                  <a:srgbClr val="000000"/>
                </a:solidFill>
                <a:latin typeface="Symbol" pitchFamily="18" charset="2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  <a:latin typeface="Symbol" pitchFamily="18" charset="2"/>
                <a:ea typeface="Times New Roman" pitchFamily="18" charset="0"/>
                <a:cs typeface="Arial" pitchFamily="34" charset="0"/>
              </a:rPr>
              <a:t>l/4 </a:t>
            </a:r>
            <a:endParaRPr lang="en-US" sz="28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121</Words>
  <Application>Microsoft Office PowerPoint</Application>
  <PresentationFormat>On-screen Show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Wave Plates</vt:lpstr>
      <vt:lpstr>Slide 2</vt:lpstr>
      <vt:lpstr>Slide 3</vt:lpstr>
      <vt:lpstr>Half Wave Plate</vt:lpstr>
      <vt:lpstr>Quarter Wave Plate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Wave Plates</dc:title>
  <dc:creator>Waheguru ji</dc:creator>
  <cp:lastModifiedBy>admin</cp:lastModifiedBy>
  <cp:revision>15</cp:revision>
  <dcterms:created xsi:type="dcterms:W3CDTF">2006-08-16T00:00:00Z</dcterms:created>
  <dcterms:modified xsi:type="dcterms:W3CDTF">2022-07-17T14:01:46Z</dcterms:modified>
</cp:coreProperties>
</file>